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48" r:id="rId2"/>
  </p:sldMasterIdLst>
  <p:notesMasterIdLst>
    <p:notesMasterId r:id="rId10"/>
  </p:notesMasterIdLst>
  <p:sldIdLst>
    <p:sldId id="256" r:id="rId3"/>
    <p:sldId id="270" r:id="rId4"/>
    <p:sldId id="261" r:id="rId5"/>
    <p:sldId id="263" r:id="rId6"/>
    <p:sldId id="264" r:id="rId7"/>
    <p:sldId id="262" r:id="rId8"/>
    <p:sldId id="268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74" autoAdjust="0"/>
  </p:normalViewPr>
  <p:slideViewPr>
    <p:cSldViewPr snapToGrid="0">
      <p:cViewPr varScale="1">
        <p:scale>
          <a:sx n="59" d="100"/>
          <a:sy n="59" d="100"/>
        </p:scale>
        <p:origin x="456" y="3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B0CD7-FE73-444B-B766-ACACCBFC0279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A350B-28F6-48DD-9B38-E0B0788B9E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3524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Elise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52B6FC-1F48-41CF-9B39-0AA6EFBF982A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00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Tanker om forløbet</a:t>
            </a:r>
          </a:p>
          <a:p>
            <a:r>
              <a:rPr lang="da-DK" dirty="0"/>
              <a:t>Tidspunkt på dagen – hvordan passer det?</a:t>
            </a:r>
          </a:p>
          <a:p>
            <a:r>
              <a:rPr lang="da-DK" dirty="0"/>
              <a:t>Forventninger </a:t>
            </a:r>
          </a:p>
          <a:p>
            <a:r>
              <a:rPr lang="da-DK" dirty="0"/>
              <a:t>Hvad har I fået ud af at være med?</a:t>
            </a:r>
          </a:p>
          <a:p>
            <a:r>
              <a:rPr lang="da-DK" dirty="0"/>
              <a:t>Hvad har været godt? </a:t>
            </a:r>
          </a:p>
          <a:p>
            <a:r>
              <a:rPr lang="da-DK" dirty="0"/>
              <a:t>Hvad har været mindre godt?</a:t>
            </a:r>
          </a:p>
          <a:p>
            <a:r>
              <a:rPr lang="da-DK" dirty="0"/>
              <a:t>Noget der har manglet?</a:t>
            </a:r>
          </a:p>
          <a:p>
            <a:r>
              <a:rPr lang="da-DK" dirty="0"/>
              <a:t>Mere/mindre fokus på noget?</a:t>
            </a:r>
          </a:p>
          <a:p>
            <a:r>
              <a:rPr lang="da-DK" dirty="0"/>
              <a:t>Lokale? Ville det kunne fungere udendørs?</a:t>
            </a:r>
          </a:p>
          <a:p>
            <a:r>
              <a:rPr lang="da-DK" dirty="0"/>
              <a:t>Hvordan fungerer aktive pauser?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A350B-28F6-48DD-9B38-E0B0788B9E8B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439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A350B-28F6-48DD-9B38-E0B0788B9E8B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558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157151-C878-4EAD-A4AF-70634BE01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E249B09-C3B3-4BEE-9840-69472E144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87AB688-6096-4C83-9845-6D0682A0E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C919811-DF1D-4784-B3C8-022CB25EF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852FFF7-6CB7-48A6-9BC4-20F3E059B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518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A452F-22AD-4773-8C49-C0B1659BE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8731BDA-E84E-4F21-BD8D-7A2024C7A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A7364A6-1053-4239-9F7F-EDB33838D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835ABC9-8E12-4E51-B32F-8F4345E38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1C4F336-F6F4-45BA-A8F8-31428A717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563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3491DFF-2C2A-489C-81E0-660B793E59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A8F6E43-5E8F-4FC3-A286-7CF55B76D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E877E99-82B6-46F0-9C82-2DAD39E31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F6CDD73-49F8-4749-8A6C-733B348B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5C776C3-4BBC-47D2-8F41-C63494F72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5785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33DA69-0C67-4EB4-9EB3-C5C2AF020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D053A8-D6B4-4FF9-A100-6A2608B76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AC0927-AEC0-4E8E-9E46-AAC4271E1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EC06-BCCB-47DB-BE6D-B9B80AB3B0D4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E3CCC8F-9F18-408E-B74E-57948AEB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CFBA96-A50D-46E7-A27A-86A9A2DE8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21E1B-D556-47D9-9F41-8B644ADA95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198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F2F415-516F-4C4C-B097-87ECF7F75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8D9AAE3-4083-403F-B470-21F8F7EE9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607D00-5977-41B5-811E-D4F5D9430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BFADFCC-B6DB-44E5-902C-18BC4EC7C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09CF604-989C-4967-ACD5-3BEDD4A9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2183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40F8D8-F776-4DC7-914D-313BD0341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14E66A8-B2BA-4360-8A1E-D4C4C887A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37E95F-8005-445E-B8B6-5EFB6EBE3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E415632-BAC1-4B1B-AF2F-6756C364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8911BD5-0B16-47E8-9913-1B2233DD9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074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AC1785-CF81-4897-970B-8417C00EB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349F251-DA49-47DD-97B8-D84B208D4E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E811FD2-88D8-4BDC-9688-D78FC780E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F362CB4-8CD7-420A-ADF3-4A24A8BB6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BAEE1FF-945C-45A3-A8D4-D0757DC0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41B1A4F-5ED3-49BC-B36A-FB26EB219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032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BDE16F-8744-410D-B0FD-B59CEE0B5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46FB0CD-468F-476C-B0E7-B60097C6C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8F29805-CF66-4FFE-9BF4-35EEDB0B0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BFCA337-1912-47E7-87AD-51A20216D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21358CA-52A8-428E-AAD6-EE55629CE8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5E317DC-C20D-43E9-B983-CFE2F8DF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3DD6CA4-133C-48F2-BFF7-9C9D41A42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522E9306-F2D4-4AA7-870D-5E0E28BA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114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FCD93-9892-4215-8115-E97F8B26D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2967FA4-9320-46E7-96DE-86097EBC3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E7BE8CD-F571-4AEC-B5C2-CAED0FD2F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95F373C-D1E8-4995-BD70-58FF57B19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891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2503FAD-E555-4511-8702-B714984F6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8138194-3BEE-4801-8982-3D021E4E0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964CB49-63D2-454F-9D5F-642DD2CC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484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2175F-1374-4278-AEFD-4FE645795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97AEFE-9D7A-45B1-9310-CC3D01E8F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325045F-3375-45F7-9A61-9197DDAC6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62AA48B-7DFB-4B0B-8EA7-9D8EC228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2A7E4C-1D07-45F3-A6ED-1EB71D392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24920A7-E69A-46D2-B04E-36CBB94F0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47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9A4A2D-5F67-4124-90F3-A8F47ACD1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27908CB-BF2C-4022-ACDD-C72BD3B35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62742D1-B13B-455D-A8D4-41E43BFFA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0D1F60A-919F-44D6-839B-014829CE3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9F1968B-4EF8-40A5-AE88-EF24C7B8A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B5AA210-AFC8-431A-A5CB-A43F96EC6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056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0D821F5-B376-481D-AF42-F2A4EE096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F61879A-C678-4F16-AE71-CA5E30E6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5A2AFD4-CE17-42AF-BE47-84CD90895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F967F-5BAA-408F-9F98-DFC12B16B3BE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F479400-45C9-4729-8A3D-A0F22F118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ADBECC4-4EB4-4574-91D6-60CDC18AF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9AEF3-7778-4BC2-BFA6-12A3EA91D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983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30D1671-2CAD-4534-9850-0C211FA47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89941F1-52C8-459D-B9F2-5838048D1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B2D7792-7FDE-434B-987C-A1CC55CDAD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EEC06-BCCB-47DB-BE6D-B9B80AB3B0D4}" type="datetimeFigureOut">
              <a:rPr lang="da-DK" smtClean="0"/>
              <a:t>23-08-2023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5711FBF-6834-427C-B19A-9D9A2B8CC6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2FD6897-A90B-4EB1-BD8A-4A8EE6205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21E1B-D556-47D9-9F41-8B644ADA95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807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AE66B-141A-4059-BA6C-7469F1C3D5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7085" y="1214438"/>
            <a:ext cx="5497830" cy="2387600"/>
          </a:xfrm>
        </p:spPr>
        <p:txBody>
          <a:bodyPr>
            <a:normAutofit/>
          </a:bodyPr>
          <a:lstStyle/>
          <a:p>
            <a:pPr algn="l"/>
            <a:r>
              <a:rPr lang="da-DK" sz="7200" dirty="0"/>
              <a:t>Lev Livet med Lavt Stofskifte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FB8097-B3D3-4808-A6F2-EF107CD33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2805" y="3602038"/>
            <a:ext cx="7787640" cy="1655762"/>
          </a:xfrm>
        </p:spPr>
        <p:txBody>
          <a:bodyPr>
            <a:normAutofit/>
          </a:bodyPr>
          <a:lstStyle/>
          <a:p>
            <a:pPr algn="l"/>
            <a:r>
              <a:rPr lang="da-DK" sz="2000" dirty="0"/>
              <a:t>8. Undervisningsgang</a:t>
            </a:r>
          </a:p>
          <a:p>
            <a:pPr algn="l"/>
            <a:r>
              <a:rPr lang="da-DK" sz="2000" dirty="0"/>
              <a:t>Afslutning og evaluering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8D26DA21-148D-4B6A-922E-D2DD0EA9BC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" t="19671" r="72570" b="32402"/>
          <a:stretch/>
        </p:blipFill>
        <p:spPr bwMode="auto">
          <a:xfrm>
            <a:off x="128426" y="84339"/>
            <a:ext cx="2751934" cy="2772497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B02F2DF-73A3-400F-9AC5-4B88619A12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051" y="5868954"/>
            <a:ext cx="3304127" cy="933415"/>
          </a:xfrm>
          <a:prstGeom prst="rect">
            <a:avLst/>
          </a:prstGeom>
          <a:effectLst/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2D9A11D2-E3CA-4D7A-9AEB-452DBBB329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178" y="5192894"/>
            <a:ext cx="1605451" cy="16094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144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BAE404-8957-4C9E-AE2E-068D1DFE2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043" y="508964"/>
            <a:ext cx="9170755" cy="1104079"/>
          </a:xfrm>
        </p:spPr>
        <p:txBody>
          <a:bodyPr>
            <a:noAutofit/>
          </a:bodyPr>
          <a:lstStyle/>
          <a:p>
            <a:r>
              <a:rPr lang="da-DK" sz="5000" dirty="0"/>
              <a:t>Siden sidst…</a:t>
            </a:r>
          </a:p>
        </p:txBody>
      </p:sp>
      <p:pic>
        <p:nvPicPr>
          <p:cNvPr id="4" name="Billede 3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D821624-6555-4DAA-B7A2-5E91CE0033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4490" y="6173431"/>
            <a:ext cx="2261549" cy="638888"/>
          </a:xfrm>
          <a:prstGeom prst="rect">
            <a:avLst/>
          </a:prstGeom>
          <a:effectLst/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E7E8C589-E370-4D60-927D-DA4422C63F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6039" y="5920193"/>
            <a:ext cx="925960" cy="928281"/>
          </a:xfrm>
          <a:prstGeom prst="rect">
            <a:avLst/>
          </a:prstGeom>
          <a:effectLst/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0CFB554A-A692-404B-8E6E-4764D39C315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71" t="19671" r="72570" b="32402"/>
          <a:stretch/>
        </p:blipFill>
        <p:spPr bwMode="auto">
          <a:xfrm>
            <a:off x="59041" y="116382"/>
            <a:ext cx="1315732" cy="1325563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21DA77C8-896A-45A1-AB6A-06ED8486D2EA}"/>
              </a:ext>
            </a:extLst>
          </p:cNvPr>
          <p:cNvSpPr txBox="1"/>
          <p:nvPr/>
        </p:nvSpPr>
        <p:spPr>
          <a:xfrm flipH="1">
            <a:off x="1525197" y="1993186"/>
            <a:ext cx="669376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600" dirty="0"/>
              <a:t>Opfølgning på vaneændring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600" dirty="0"/>
              <a:t>Spørgsmål?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sz="2600" dirty="0"/>
          </a:p>
          <a:p>
            <a:r>
              <a:rPr lang="da-DK" sz="2600" dirty="0"/>
              <a:t>Træning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600" dirty="0"/>
              <a:t>Uge 27-28 og uge 31-41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600" dirty="0"/>
              <a:t>Ferie uge 29-30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sz="2600" dirty="0"/>
          </a:p>
        </p:txBody>
      </p:sp>
    </p:spTree>
    <p:extLst>
      <p:ext uri="{BB962C8B-B14F-4D97-AF65-F5344CB8AC3E}">
        <p14:creationId xmlns:p14="http://schemas.microsoft.com/office/powerpoint/2010/main" val="97412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A8D54-CC64-4836-ACA0-F3CA0F46E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512" y="365125"/>
            <a:ext cx="9649287" cy="1325563"/>
          </a:xfrm>
        </p:spPr>
        <p:txBody>
          <a:bodyPr/>
          <a:lstStyle/>
          <a:p>
            <a:r>
              <a:rPr lang="da-DK" dirty="0"/>
              <a:t>Dagens program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B6C3CAC-70D2-4E04-B913-E66EB5E21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750" y="1871345"/>
            <a:ext cx="10102049" cy="4351338"/>
          </a:xfrm>
        </p:spPr>
        <p:txBody>
          <a:bodyPr/>
          <a:lstStyle/>
          <a:p>
            <a:r>
              <a:rPr lang="da-DK" dirty="0"/>
              <a:t>”Min plan”</a:t>
            </a:r>
          </a:p>
          <a:p>
            <a:r>
              <a:rPr lang="da-DK" dirty="0"/>
              <a:t>Aftaler om afsluttende samtale og træningsforløb</a:t>
            </a:r>
          </a:p>
          <a:p>
            <a:r>
              <a:rPr lang="da-DK" dirty="0"/>
              <a:t>Evaluering</a:t>
            </a:r>
          </a:p>
          <a:p>
            <a:r>
              <a:rPr lang="da-DK" dirty="0"/>
              <a:t>Quiz </a:t>
            </a:r>
            <a:r>
              <a:rPr lang="da-DK" dirty="0">
                <a:sym typeface="Wingdings" panose="05000000000000000000" pitchFamily="2" charset="2"/>
              </a:rPr>
              <a:t> </a:t>
            </a:r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0DC06B7-C499-47CA-B4B4-64EAE2B24C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" t="19671" r="72570" b="32402"/>
          <a:stretch/>
        </p:blipFill>
        <p:spPr bwMode="auto">
          <a:xfrm>
            <a:off x="128426" y="84340"/>
            <a:ext cx="1315733" cy="1325564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3EACCB2A-1B72-4322-8C88-E2936BFBDA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371" y="6199747"/>
            <a:ext cx="2133177" cy="602622"/>
          </a:xfrm>
          <a:prstGeom prst="rect">
            <a:avLst/>
          </a:prstGeom>
          <a:effectLst/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F4642DCD-6DED-4676-9280-B1D1D8BCB8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548" y="5868954"/>
            <a:ext cx="931081" cy="93341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4374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A8D54-CC64-4836-ACA0-F3CA0F46E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62" y="2491105"/>
            <a:ext cx="9649287" cy="1325563"/>
          </a:xfrm>
        </p:spPr>
        <p:txBody>
          <a:bodyPr/>
          <a:lstStyle/>
          <a:p>
            <a:pPr algn="ctr"/>
            <a:r>
              <a:rPr lang="da-DK" b="1" dirty="0"/>
              <a:t>Øvelse</a:t>
            </a:r>
            <a:br>
              <a:rPr lang="da-DK" b="1" dirty="0"/>
            </a:br>
            <a:r>
              <a:rPr lang="da-DK" dirty="0"/>
              <a:t>Min plan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0DC06B7-C499-47CA-B4B4-64EAE2B24C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" t="19671" r="72570" b="32402"/>
          <a:stretch/>
        </p:blipFill>
        <p:spPr bwMode="auto">
          <a:xfrm>
            <a:off x="128426" y="84340"/>
            <a:ext cx="1315733" cy="1325564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3EACCB2A-1B72-4322-8C88-E2936BFBDA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371" y="6199747"/>
            <a:ext cx="2133177" cy="602622"/>
          </a:xfrm>
          <a:prstGeom prst="rect">
            <a:avLst/>
          </a:prstGeom>
          <a:effectLst/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F4642DCD-6DED-4676-9280-B1D1D8BCB8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548" y="5868954"/>
            <a:ext cx="931081" cy="93341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736301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A8D54-CC64-4836-ACA0-F3CA0F46E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356" y="1409904"/>
            <a:ext cx="9649287" cy="1325563"/>
          </a:xfrm>
        </p:spPr>
        <p:txBody>
          <a:bodyPr/>
          <a:lstStyle/>
          <a:p>
            <a:pPr algn="ctr"/>
            <a:r>
              <a:rPr lang="da-DK" b="1" dirty="0"/>
              <a:t>Aktiv pause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0DC06B7-C499-47CA-B4B4-64EAE2B24C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" t="19671" r="72570" b="32402"/>
          <a:stretch/>
        </p:blipFill>
        <p:spPr bwMode="auto">
          <a:xfrm>
            <a:off x="128426" y="84340"/>
            <a:ext cx="1315733" cy="1325564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3EACCB2A-1B72-4322-8C88-E2936BFBDA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940" y="6135949"/>
            <a:ext cx="2133177" cy="602622"/>
          </a:xfrm>
          <a:prstGeom prst="rect">
            <a:avLst/>
          </a:prstGeom>
          <a:effectLst/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F4642DCD-6DED-4676-9280-B1D1D8BCB8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548" y="5868954"/>
            <a:ext cx="931081" cy="933415"/>
          </a:xfrm>
          <a:prstGeom prst="rect">
            <a:avLst/>
          </a:prstGeom>
          <a:effectLst/>
        </p:spPr>
      </p:pic>
      <p:pic>
        <p:nvPicPr>
          <p:cNvPr id="8" name="Grafik 7" descr="Jonglør kontur">
            <a:extLst>
              <a:ext uri="{FF2B5EF4-FFF2-40B4-BE49-F238E27FC236}">
                <a16:creationId xmlns:a16="http://schemas.microsoft.com/office/drawing/2014/main" id="{64ED25DD-A9D2-46B8-95D5-E6A0362074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53000" y="2834640"/>
            <a:ext cx="2205990" cy="2205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739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A8D54-CC64-4836-ACA0-F3CA0F46E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356" y="127236"/>
            <a:ext cx="9649287" cy="1325563"/>
          </a:xfrm>
        </p:spPr>
        <p:txBody>
          <a:bodyPr/>
          <a:lstStyle/>
          <a:p>
            <a:pPr algn="ctr"/>
            <a:r>
              <a:rPr lang="da-DK" b="1" dirty="0"/>
              <a:t>Evaluering af undervisning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0DC06B7-C499-47CA-B4B4-64EAE2B24CA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1" t="19671" r="72570" b="32402"/>
          <a:stretch/>
        </p:blipFill>
        <p:spPr bwMode="auto">
          <a:xfrm>
            <a:off x="128426" y="84340"/>
            <a:ext cx="1315733" cy="1325564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3EACCB2A-1B72-4322-8C88-E2936BFBDA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371" y="6199747"/>
            <a:ext cx="2133177" cy="602622"/>
          </a:xfrm>
          <a:prstGeom prst="rect">
            <a:avLst/>
          </a:prstGeom>
          <a:effectLst/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F4642DCD-6DED-4676-9280-B1D1D8BCB8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548" y="5868954"/>
            <a:ext cx="931081" cy="933415"/>
          </a:xfrm>
          <a:prstGeom prst="rect">
            <a:avLst/>
          </a:prstGeom>
          <a:effectLst/>
        </p:spPr>
      </p:pic>
      <p:cxnSp>
        <p:nvCxnSpPr>
          <p:cNvPr id="7" name="Lige forbindelse 6">
            <a:extLst>
              <a:ext uri="{FF2B5EF4-FFF2-40B4-BE49-F238E27FC236}">
                <a16:creationId xmlns:a16="http://schemas.microsoft.com/office/drawing/2014/main" id="{9AAB28D2-E487-7AAB-4D30-8B0B31CF5E5A}"/>
              </a:ext>
            </a:extLst>
          </p:cNvPr>
          <p:cNvCxnSpPr>
            <a:cxnSpLocks/>
          </p:cNvCxnSpPr>
          <p:nvPr/>
        </p:nvCxnSpPr>
        <p:spPr>
          <a:xfrm>
            <a:off x="6095999" y="1729409"/>
            <a:ext cx="0" cy="388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Lige forbindelse 8">
            <a:extLst>
              <a:ext uri="{FF2B5EF4-FFF2-40B4-BE49-F238E27FC236}">
                <a16:creationId xmlns:a16="http://schemas.microsoft.com/office/drawing/2014/main" id="{30F831E1-9C18-0B78-AE61-13D99367C62D}"/>
              </a:ext>
            </a:extLst>
          </p:cNvPr>
          <p:cNvCxnSpPr>
            <a:cxnSpLocks/>
          </p:cNvCxnSpPr>
          <p:nvPr/>
        </p:nvCxnSpPr>
        <p:spPr>
          <a:xfrm>
            <a:off x="3859694" y="3652630"/>
            <a:ext cx="46084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E887D30D-B199-5B39-2A43-ED5C4224EDA3}"/>
              </a:ext>
            </a:extLst>
          </p:cNvPr>
          <p:cNvSpPr txBox="1"/>
          <p:nvPr/>
        </p:nvSpPr>
        <p:spPr>
          <a:xfrm>
            <a:off x="6231834" y="2571438"/>
            <a:ext cx="2236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”Det var nyt for mig”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504B9F24-030C-BA8C-36E8-FA564E4F09ED}"/>
              </a:ext>
            </a:extLst>
          </p:cNvPr>
          <p:cNvSpPr txBox="1"/>
          <p:nvPr/>
        </p:nvSpPr>
        <p:spPr>
          <a:xfrm>
            <a:off x="6231833" y="4272158"/>
            <a:ext cx="2236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”Det vil jeg gerne lære mere om”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2783E89-C447-8EC8-A711-8D5DE0673943}"/>
              </a:ext>
            </a:extLst>
          </p:cNvPr>
          <p:cNvSpPr txBox="1"/>
          <p:nvPr/>
        </p:nvSpPr>
        <p:spPr>
          <a:xfrm>
            <a:off x="3859694" y="4272157"/>
            <a:ext cx="2236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”Det var ikke relevant for mig”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E0A9C180-8A2D-B404-1316-0A6B331A5402}"/>
              </a:ext>
            </a:extLst>
          </p:cNvPr>
          <p:cNvSpPr txBox="1"/>
          <p:nvPr/>
        </p:nvSpPr>
        <p:spPr>
          <a:xfrm>
            <a:off x="3444953" y="2381697"/>
            <a:ext cx="2515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”Det har jeg fået ud af at deltage på holdet”</a:t>
            </a:r>
          </a:p>
        </p:txBody>
      </p:sp>
    </p:spTree>
    <p:extLst>
      <p:ext uri="{BB962C8B-B14F-4D97-AF65-F5344CB8AC3E}">
        <p14:creationId xmlns:p14="http://schemas.microsoft.com/office/powerpoint/2010/main" val="34282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A8D54-CC64-4836-ACA0-F3CA0F46E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356" y="2766218"/>
            <a:ext cx="9649287" cy="1325563"/>
          </a:xfrm>
        </p:spPr>
        <p:txBody>
          <a:bodyPr/>
          <a:lstStyle/>
          <a:p>
            <a:pPr algn="ctr"/>
            <a:r>
              <a:rPr lang="da-DK" b="1" dirty="0"/>
              <a:t>Quiz </a:t>
            </a:r>
            <a:r>
              <a:rPr lang="da-DK" b="1" dirty="0">
                <a:sym typeface="Wingdings" panose="05000000000000000000" pitchFamily="2" charset="2"/>
              </a:rPr>
              <a:t></a:t>
            </a:r>
            <a:endParaRPr lang="da-DK" b="1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0DC06B7-C499-47CA-B4B4-64EAE2B24CA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1" t="19671" r="72570" b="32402"/>
          <a:stretch/>
        </p:blipFill>
        <p:spPr bwMode="auto">
          <a:xfrm>
            <a:off x="128426" y="84340"/>
            <a:ext cx="1315733" cy="1325564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3EACCB2A-1B72-4322-8C88-E2936BFBDA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371" y="6199747"/>
            <a:ext cx="2133177" cy="602622"/>
          </a:xfrm>
          <a:prstGeom prst="rect">
            <a:avLst/>
          </a:prstGeom>
          <a:effectLst/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F4642DCD-6DED-4676-9280-B1D1D8BCB8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548" y="5868954"/>
            <a:ext cx="931081" cy="93341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73799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3278</TotalTime>
  <Words>152</Words>
  <Application>Microsoft Office PowerPoint</Application>
  <PresentationFormat>Widescreen</PresentationFormat>
  <Paragraphs>37</Paragraphs>
  <Slides>7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Office-tema</vt:lpstr>
      <vt:lpstr>Lev Livet med Lavt Stofskifte</vt:lpstr>
      <vt:lpstr>Siden sidst…</vt:lpstr>
      <vt:lpstr>Dagens program</vt:lpstr>
      <vt:lpstr>Øvelse Min plan</vt:lpstr>
      <vt:lpstr>Aktiv pause</vt:lpstr>
      <vt:lpstr>Evaluering af undervisning</vt:lpstr>
      <vt:lpstr>Quiz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Barsøe Jessen</dc:creator>
  <cp:lastModifiedBy>Susanne Løkke Jørgensen</cp:lastModifiedBy>
  <cp:revision>31</cp:revision>
  <dcterms:created xsi:type="dcterms:W3CDTF">2022-04-19T07:52:41Z</dcterms:created>
  <dcterms:modified xsi:type="dcterms:W3CDTF">2023-08-23T11:28:45Z</dcterms:modified>
</cp:coreProperties>
</file>